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9ADA"/>
    <a:srgbClr val="3690CB"/>
    <a:srgbClr val="3C84DF"/>
    <a:srgbClr val="3981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4F7A-DA0C-6D4A-AC49-C57F93000D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F07B-0E0A-3E47-AF86-117A98046C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4F7A-DA0C-6D4A-AC49-C57F93000D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F07B-0E0A-3E47-AF86-117A98046C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4F7A-DA0C-6D4A-AC49-C57F93000D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F07B-0E0A-3E47-AF86-117A98046C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4F7A-DA0C-6D4A-AC49-C57F93000D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F07B-0E0A-3E47-AF86-117A98046C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4F7A-DA0C-6D4A-AC49-C57F93000D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F07B-0E0A-3E47-AF86-117A98046C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4F7A-DA0C-6D4A-AC49-C57F93000D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F07B-0E0A-3E47-AF86-117A98046C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4F7A-DA0C-6D4A-AC49-C57F93000D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F07B-0E0A-3E47-AF86-117A98046C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4F7A-DA0C-6D4A-AC49-C57F93000D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F07B-0E0A-3E47-AF86-117A98046C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4F7A-DA0C-6D4A-AC49-C57F93000D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F07B-0E0A-3E47-AF86-117A98046C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4F7A-DA0C-6D4A-AC49-C57F93000D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F07B-0E0A-3E47-AF86-117A98046C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4F7A-DA0C-6D4A-AC49-C57F93000D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F07B-0E0A-3E47-AF86-117A98046C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C4F7A-DA0C-6D4A-AC49-C57F93000D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F07B-0E0A-3E47-AF86-117A98046C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-transparencia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909" y="1128752"/>
            <a:ext cx="2944271" cy="293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59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63326"/>
            <a:ext cx="8229600" cy="857250"/>
          </a:xfrm>
        </p:spPr>
        <p:txBody>
          <a:bodyPr/>
          <a:lstStyle/>
          <a:p>
            <a:r>
              <a:rPr lang="es-ES" dirty="0" smtClean="0"/>
              <a:t>¿Qué es TuFinca?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13973"/>
            <a:ext cx="8229600" cy="38675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2400" dirty="0" smtClean="0"/>
              <a:t>TuFinca es un sistema de comunicación que pone en contacto directo a </a:t>
            </a:r>
            <a:r>
              <a:rPr lang="es-ES" sz="2800" dirty="0" smtClean="0"/>
              <a:t>Administradores y Vecinos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sz="1600" dirty="0" smtClean="0"/>
              <a:t>Esto se logra a través del envió de notificaciones con:</a:t>
            </a:r>
          </a:p>
          <a:p>
            <a:pPr algn="ctr">
              <a:buFontTx/>
              <a:buChar char="-"/>
            </a:pPr>
            <a:r>
              <a:rPr lang="es-ES" sz="1700" b="1" dirty="0" smtClean="0"/>
              <a:t>Contenido enriquecido</a:t>
            </a:r>
            <a:r>
              <a:rPr lang="es-ES" sz="1700" dirty="0" smtClean="0"/>
              <a:t>: se pueden enviar </a:t>
            </a:r>
            <a:r>
              <a:rPr lang="es-ES" sz="1700" u="sng" dirty="0" smtClean="0"/>
              <a:t>textos</a:t>
            </a:r>
            <a:r>
              <a:rPr lang="es-ES" sz="1700" dirty="0" smtClean="0"/>
              <a:t>, </a:t>
            </a:r>
            <a:r>
              <a:rPr lang="es-ES" sz="1700" u="sng" dirty="0" smtClean="0"/>
              <a:t>documentos</a:t>
            </a:r>
            <a:r>
              <a:rPr lang="es-ES" sz="1700" dirty="0" smtClean="0"/>
              <a:t>, </a:t>
            </a:r>
            <a:r>
              <a:rPr lang="es-ES" sz="1700" u="sng" dirty="0" smtClean="0"/>
              <a:t>videos</a:t>
            </a:r>
            <a:r>
              <a:rPr lang="es-ES" sz="1700" dirty="0" smtClean="0"/>
              <a:t> o </a:t>
            </a:r>
            <a:r>
              <a:rPr lang="es-ES" sz="1700" u="sng" dirty="0" smtClean="0"/>
              <a:t>enlaces</a:t>
            </a:r>
            <a:endParaRPr lang="es-ES" sz="1700" dirty="0" smtClean="0"/>
          </a:p>
          <a:p>
            <a:pPr algn="ctr">
              <a:buFontTx/>
              <a:buChar char="-"/>
            </a:pPr>
            <a:r>
              <a:rPr lang="es-ES" sz="1700" b="1" dirty="0" smtClean="0"/>
              <a:t>Canal unidireccional</a:t>
            </a:r>
            <a:endParaRPr lang="es-ES" sz="17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731" y="2842280"/>
            <a:ext cx="139700" cy="228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036" y="2137144"/>
            <a:ext cx="1359894" cy="15864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232" y="2043265"/>
            <a:ext cx="1667794" cy="16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45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63327"/>
            <a:ext cx="8229600" cy="857250"/>
          </a:xfrm>
        </p:spPr>
        <p:txBody>
          <a:bodyPr/>
          <a:lstStyle/>
          <a:p>
            <a:r>
              <a:rPr lang="es-ES" dirty="0" smtClean="0"/>
              <a:t>¿Cómo funciona?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750423"/>
            <a:ext cx="8229600" cy="396927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sz="2600" dirty="0" smtClean="0"/>
              <a:t>Disponemos de una herramienta web que se conecta al terminal de los vecinos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sz="2300" dirty="0" smtClean="0"/>
              <a:t>- Para ello es necesario vincularse al servicio mediante un </a:t>
            </a:r>
            <a:r>
              <a:rPr lang="es-ES" sz="2500" b="1" dirty="0" smtClean="0"/>
              <a:t>identificador</a:t>
            </a:r>
            <a:r>
              <a:rPr lang="es-ES" sz="2300" dirty="0" smtClean="0"/>
              <a:t> y una </a:t>
            </a:r>
            <a:r>
              <a:rPr lang="es-ES" sz="2500" b="1" dirty="0" smtClean="0"/>
              <a:t>contraseña</a:t>
            </a:r>
            <a:r>
              <a:rPr lang="es-ES" sz="2300" dirty="0" smtClean="0"/>
              <a:t> facilitados por el Gestor</a:t>
            </a:r>
            <a:endParaRPr lang="es-ES" sz="23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427" y="2090749"/>
            <a:ext cx="5503719" cy="11050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387" y="2129230"/>
            <a:ext cx="546100" cy="97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78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0500"/>
            <a:ext cx="8229600" cy="857250"/>
          </a:xfrm>
        </p:spPr>
        <p:txBody>
          <a:bodyPr/>
          <a:lstStyle/>
          <a:p>
            <a:r>
              <a:rPr lang="es-ES" dirty="0" smtClean="0"/>
              <a:t>Valor añadido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81039"/>
            <a:ext cx="8229600" cy="441593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s-ES" sz="2000" dirty="0" smtClean="0"/>
          </a:p>
          <a:p>
            <a:pPr marL="0" indent="0" algn="ctr">
              <a:buNone/>
            </a:pPr>
            <a:r>
              <a:rPr lang="es-ES" sz="2000" b="1" u="sng" dirty="0" smtClean="0"/>
              <a:t>Para los Administradores</a:t>
            </a:r>
          </a:p>
          <a:p>
            <a:pPr algn="ctr">
              <a:buFontTx/>
              <a:buChar char="-"/>
            </a:pPr>
            <a:r>
              <a:rPr lang="es-ES" sz="1600" dirty="0" smtClean="0"/>
              <a:t>Facilidad para enviar comunicados</a:t>
            </a:r>
          </a:p>
          <a:p>
            <a:pPr algn="ctr">
              <a:buFontTx/>
              <a:buChar char="-"/>
            </a:pPr>
            <a:r>
              <a:rPr lang="es-ES" sz="1600" dirty="0" smtClean="0"/>
              <a:t>Notificaciones fehacientes (Estadísticas)</a:t>
            </a:r>
          </a:p>
          <a:p>
            <a:pPr algn="ctr">
              <a:buFontTx/>
              <a:buChar char="-"/>
            </a:pPr>
            <a:r>
              <a:rPr lang="es-ES" sz="1600" dirty="0" smtClean="0"/>
              <a:t>Nube y servicio ilimitado</a:t>
            </a:r>
          </a:p>
          <a:p>
            <a:pPr algn="ctr">
              <a:buFontTx/>
              <a:buChar char="-"/>
            </a:pPr>
            <a:r>
              <a:rPr lang="es-ES" sz="1600" dirty="0" smtClean="0"/>
              <a:t>Contenido totalmente personalizable</a:t>
            </a:r>
          </a:p>
          <a:p>
            <a:pPr algn="ctr">
              <a:buFontTx/>
              <a:buChar char="-"/>
            </a:pPr>
            <a:endParaRPr lang="es-ES" sz="2000" dirty="0" smtClean="0"/>
          </a:p>
          <a:p>
            <a:pPr marL="0" indent="0" algn="ctr">
              <a:buNone/>
            </a:pPr>
            <a:r>
              <a:rPr lang="es-ES" sz="2000" b="1" u="sng" dirty="0" smtClean="0"/>
              <a:t>Para los vecinos</a:t>
            </a:r>
          </a:p>
          <a:p>
            <a:pPr algn="ctr">
              <a:buFontTx/>
              <a:buChar char="-"/>
            </a:pPr>
            <a:r>
              <a:rPr lang="es-ES" sz="1600" dirty="0" smtClean="0"/>
              <a:t>Ahorro en correspondencia</a:t>
            </a:r>
            <a:endParaRPr lang="es-ES" sz="1600" dirty="0"/>
          </a:p>
          <a:p>
            <a:pPr algn="ctr">
              <a:buFontTx/>
              <a:buChar char="-"/>
            </a:pPr>
            <a:r>
              <a:rPr lang="es-ES" sz="1600" dirty="0" smtClean="0"/>
              <a:t>Avisos de </a:t>
            </a:r>
            <a:r>
              <a:rPr lang="es-ES_tradnl" sz="1600" dirty="0" smtClean="0"/>
              <a:t>carácter</a:t>
            </a:r>
            <a:r>
              <a:rPr lang="es-ES" sz="1600" dirty="0" smtClean="0"/>
              <a:t> inmediato</a:t>
            </a:r>
          </a:p>
          <a:p>
            <a:pPr algn="ctr">
              <a:buFontTx/>
              <a:buChar char="-"/>
            </a:pPr>
            <a:r>
              <a:rPr lang="es-ES" sz="1600" dirty="0" smtClean="0"/>
              <a:t>Acceso protegido con contraseña</a:t>
            </a:r>
          </a:p>
        </p:txBody>
      </p:sp>
    </p:spTree>
    <p:extLst>
      <p:ext uri="{BB962C8B-B14F-4D97-AF65-F5344CB8AC3E}">
        <p14:creationId xmlns:p14="http://schemas.microsoft.com/office/powerpoint/2010/main" xmlns="" val="26932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337" y="519539"/>
            <a:ext cx="1963325" cy="26036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938" y="536301"/>
            <a:ext cx="1946960" cy="25868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279" y="519539"/>
            <a:ext cx="1960327" cy="2603625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3161783"/>
            <a:ext cx="8229600" cy="857250"/>
          </a:xfrm>
        </p:spPr>
        <p:txBody>
          <a:bodyPr/>
          <a:lstStyle/>
          <a:p>
            <a:r>
              <a:rPr lang="es-ES" dirty="0" smtClean="0"/>
              <a:t>APP disponible en</a:t>
            </a:r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436" y="4264104"/>
            <a:ext cx="1706281" cy="49014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2507" y="4264104"/>
            <a:ext cx="1462352" cy="49014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3458" y="4264947"/>
            <a:ext cx="1722852" cy="4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5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1235"/>
            <a:ext cx="8229600" cy="857250"/>
          </a:xfrm>
        </p:spPr>
        <p:txBody>
          <a:bodyPr/>
          <a:lstStyle/>
          <a:p>
            <a:r>
              <a:rPr lang="es-ES" dirty="0" smtClean="0"/>
              <a:t>DEMOSTRACIÓN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24" y="1628990"/>
            <a:ext cx="4102985" cy="28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01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63327"/>
            <a:ext cx="8229600" cy="857250"/>
          </a:xfrm>
        </p:spPr>
        <p:txBody>
          <a:bodyPr/>
          <a:lstStyle/>
          <a:p>
            <a:r>
              <a:rPr lang="es-ES" dirty="0" smtClean="0"/>
              <a:t>Alcance del servicio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670" y="1356527"/>
            <a:ext cx="2172340" cy="3402142"/>
          </a:xfrm>
          <a:prstGeom prst="rect">
            <a:avLst/>
          </a:prstGeom>
        </p:spPr>
      </p:pic>
      <p:pic>
        <p:nvPicPr>
          <p:cNvPr id="7" name="Imagen 6" descr="logo-transparenci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555" y="1317270"/>
            <a:ext cx="3476709" cy="344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4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9306" y="1944257"/>
            <a:ext cx="5428187" cy="857250"/>
          </a:xfrm>
        </p:spPr>
        <p:txBody>
          <a:bodyPr>
            <a:noAutofit/>
          </a:bodyPr>
          <a:lstStyle/>
          <a:p>
            <a:r>
              <a:rPr lang="es-ES" sz="4000" dirty="0" smtClean="0"/>
              <a:t>Estamos aquí para</a:t>
            </a:r>
            <a:br>
              <a:rPr lang="es-ES" sz="4000" dirty="0" smtClean="0"/>
            </a:br>
            <a:r>
              <a:rPr lang="es-ES" sz="4000" dirty="0" smtClean="0"/>
              <a:t>responderlas</a:t>
            </a:r>
            <a:endParaRPr lang="es-ES"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4870"/>
            <a:ext cx="3545505" cy="366190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09600" y="166747"/>
            <a:ext cx="8229600" cy="80808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smtClean="0"/>
              <a:t>¿Tienes preguntas?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361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00559"/>
            <a:ext cx="8229600" cy="26553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8000" dirty="0" smtClean="0"/>
              <a:t>¡Gracias!</a:t>
            </a:r>
          </a:p>
          <a:p>
            <a:pPr marL="0" indent="0" algn="ctr">
              <a:buNone/>
            </a:pPr>
            <a:r>
              <a:rPr lang="es-ES" dirty="0" smtClean="0"/>
              <a:t>Y continúen disfrutando de la Jornadas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629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epúsculo">
  <a:themeElements>
    <a:clrScheme name="Crepúsculo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Crepúsculo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epúsc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Crepúsculo.thmx</Template>
  <TotalTime>9956</TotalTime>
  <Words>139</Words>
  <Application>Microsoft Office PowerPoint</Application>
  <PresentationFormat>Presentación en pantalla (16:9)</PresentationFormat>
  <Paragraphs>33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Crepúsculo</vt:lpstr>
      <vt:lpstr>Diapositiva 1</vt:lpstr>
      <vt:lpstr>¿Qué es TuFinca?</vt:lpstr>
      <vt:lpstr>¿Cómo funciona?</vt:lpstr>
      <vt:lpstr>Valor añadido</vt:lpstr>
      <vt:lpstr>APP disponible en</vt:lpstr>
      <vt:lpstr>DEMOSTRACIÓN</vt:lpstr>
      <vt:lpstr>Alcance del servicio</vt:lpstr>
      <vt:lpstr>Estamos aquí para responderlas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colegio</cp:lastModifiedBy>
  <cp:revision>31</cp:revision>
  <dcterms:created xsi:type="dcterms:W3CDTF">2015-09-06T22:47:31Z</dcterms:created>
  <dcterms:modified xsi:type="dcterms:W3CDTF">2015-10-01T08:52:00Z</dcterms:modified>
</cp:coreProperties>
</file>